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body"/>
          </p:nvPr>
        </p:nvSpPr>
        <p:spPr>
          <a:xfrm>
            <a:off x="114840" y="115200"/>
            <a:ext cx="8914320" cy="49129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 name="PlaceHolder 2"/>
          <p:cNvSpPr>
            <a:spLocks noGrp="1"/>
          </p:cNvSpPr>
          <p:nvPr>
            <p:ph type="title"/>
          </p:nvPr>
        </p:nvSpPr>
        <p:spPr>
          <a:xfrm>
            <a:off x="713160" y="1420560"/>
            <a:ext cx="6509520" cy="3183120"/>
          </a:xfrm>
          <a:prstGeom prst="rect">
            <a:avLst/>
          </a:prstGeom>
          <a:noFill/>
          <a:ln w="0">
            <a:noFill/>
          </a:ln>
          <a:effectLst>
            <a:outerShdw blurRad="71280" rotWithShape="0">
              <a:srgbClr val="000000">
                <a:alpha val="40000"/>
              </a:srgbClr>
            </a:outerShdw>
          </a:effectLst>
        </p:spPr>
        <p:txBody>
          <a:bodyPr lIns="91440" tIns="91440" rIns="91440" bIns="91440" anchor="b">
            <a:noAutofit/>
          </a:bodyPr>
          <a:lstStyle/>
          <a:p>
            <a:pPr indent="0">
              <a:buNone/>
            </a:pPr>
            <a:r>
              <a:rPr lang="fr-FR" sz="6500" b="0" u="none" strike="noStrike">
                <a:solidFill>
                  <a:schemeClr val="dk1"/>
                </a:solidFill>
                <a:effectLst/>
                <a:uFillTx/>
                <a:latin typeface="Arial"/>
              </a:rPr>
              <a:t>Click to edit the title text format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chemeClr val="lt1"/>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626360" y="444960"/>
            <a:ext cx="4057560" cy="148176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497880" y="539640"/>
            <a:ext cx="4660560" cy="1058400"/>
          </a:xfrm>
          <a:prstGeom prst="rect">
            <a:avLst/>
          </a:prstGeom>
          <a:noFill/>
          <a:ln w="0">
            <a:noFill/>
          </a:ln>
        </p:spPr>
        <p:txBody>
          <a:bodyPr lIns="91440" tIns="91440" rIns="91440" bIns="91440" anchor="b">
            <a:noAutofit/>
          </a:bodyPr>
          <a:lstStyle/>
          <a:p>
            <a:pPr indent="0">
              <a:buNone/>
            </a:pPr>
            <a:r>
              <a:rPr lang="fr-FR" sz="5500" b="0" u="none" strike="noStrike">
                <a:solidFill>
                  <a:schemeClr val="dk1"/>
                </a:solidFill>
                <a:effectLst/>
                <a:uFillTx/>
                <a:latin typeface="Arial"/>
              </a:rPr>
              <a:t>Click to edit the title text format</a:t>
            </a:r>
          </a:p>
        </p:txBody>
      </p:sp>
      <p:sp>
        <p:nvSpPr>
          <p:cNvPr id="23" name="Google Shape;97;p20"/>
          <p:cNvSpPr/>
          <p:nvPr/>
        </p:nvSpPr>
        <p:spPr>
          <a:xfrm>
            <a:off x="5432040" y="3583800"/>
            <a:ext cx="3213720" cy="8017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200" b="1" u="none" strike="noStrike">
                <a:solidFill>
                  <a:schemeClr val="dk2"/>
                </a:solidFill>
                <a:effectLst/>
                <a:uFillTx/>
                <a:latin typeface="Manjari"/>
                <a:ea typeface="Manjari"/>
              </a:rPr>
              <a:t>CREDITS:</a:t>
            </a:r>
            <a:r>
              <a:rPr lang="en" sz="1200" b="0" u="none" strike="noStrike">
                <a:solidFill>
                  <a:schemeClr val="dk2"/>
                </a:solidFill>
                <a:effectLst/>
                <a:uFillTx/>
                <a:latin typeface="Manjari"/>
                <a:ea typeface="Manjari"/>
              </a:rPr>
              <a:t> This presentation template was created by </a:t>
            </a:r>
            <a:r>
              <a:rPr lang="en" sz="1200" b="1" u="sng" strike="noStrike">
                <a:solidFill>
                  <a:schemeClr val="dk2"/>
                </a:solidFill>
                <a:effectLst/>
                <a:uFillTx/>
                <a:latin typeface="Manjari"/>
                <a:ea typeface="Manjari"/>
                <a:hlinkClick r:id="rId2"/>
              </a:rPr>
              <a:t>Slidesgo</a:t>
            </a:r>
            <a:r>
              <a:rPr lang="en" sz="1200" b="0" u="none" strike="noStrike">
                <a:solidFill>
                  <a:schemeClr val="dk2"/>
                </a:solidFill>
                <a:effectLst/>
                <a:uFillTx/>
                <a:latin typeface="Manjari"/>
                <a:ea typeface="Manjari"/>
              </a:rPr>
              <a:t>, and includes icons, infographics &amp; images by </a:t>
            </a:r>
            <a:r>
              <a:rPr lang="en" sz="1200" b="1" u="sng" strike="noStrike">
                <a:solidFill>
                  <a:schemeClr val="dk2"/>
                </a:solidFill>
                <a:effectLst/>
                <a:uFillTx/>
                <a:latin typeface="Manjari"/>
                <a:ea typeface="Manjari"/>
                <a:hlinkClick r:id="rId3"/>
              </a:rPr>
              <a:t>Freepik</a:t>
            </a:r>
            <a:r>
              <a:rPr lang="en" sz="1200" b="0" u="none" strike="noStrike">
                <a:solidFill>
                  <a:schemeClr val="dk2"/>
                </a:solidFill>
                <a:effectLst/>
                <a:uFillTx/>
                <a:latin typeface="Manjari"/>
                <a:ea typeface="Manjari"/>
              </a:rPr>
              <a:t> </a:t>
            </a:r>
            <a:endParaRPr lang="en-US" sz="12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body"/>
          </p:nvPr>
        </p:nvSpPr>
        <p:spPr>
          <a:xfrm>
            <a:off x="115200" y="115200"/>
            <a:ext cx="8913600" cy="49129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25" name="PlaceHolder 2"/>
          <p:cNvSpPr>
            <a:spLocks noGrp="1"/>
          </p:cNvSpPr>
          <p:nvPr>
            <p:ph type="title"/>
          </p:nvPr>
        </p:nvSpPr>
        <p:spPr>
          <a:xfrm>
            <a:off x="713160" y="539640"/>
            <a:ext cx="6249240" cy="2279880"/>
          </a:xfrm>
          <a:prstGeom prst="rect">
            <a:avLst/>
          </a:prstGeom>
          <a:noFill/>
          <a:ln w="0">
            <a:noFill/>
          </a:ln>
          <a:effectLst>
            <a:outerShdw blurRad="71280" rotWithShape="0">
              <a:srgbClr val="000000">
                <a:alpha val="40000"/>
              </a:srgbClr>
            </a:outerShdw>
          </a:effectLst>
        </p:spPr>
        <p:txBody>
          <a:bodyPr lIns="91440" tIns="91440" rIns="91440" bIns="91440" anchor="t">
            <a:noAutofit/>
          </a:bodyPr>
          <a:lstStyle/>
          <a:p>
            <a:pPr indent="0">
              <a:buNone/>
            </a:pPr>
            <a:r>
              <a:rPr lang="fr-FR" sz="6000" b="0" u="none" strike="noStrike">
                <a:solidFill>
                  <a:schemeClr val="dk1"/>
                </a:solidFill>
                <a:effectLst/>
                <a:uFillTx/>
                <a:latin typeface="Arial"/>
              </a:rPr>
              <a:t>Click to edit the title text format</a:t>
            </a:r>
          </a:p>
        </p:txBody>
      </p:sp>
      <p:sp>
        <p:nvSpPr>
          <p:cNvPr id="26" name="PlaceHolder 3"/>
          <p:cNvSpPr>
            <a:spLocks noGrp="1"/>
          </p:cNvSpPr>
          <p:nvPr>
            <p:ph type="title"/>
          </p:nvPr>
        </p:nvSpPr>
        <p:spPr>
          <a:xfrm>
            <a:off x="6778800" y="539640"/>
            <a:ext cx="1651680" cy="1435320"/>
          </a:xfrm>
          <a:prstGeom prst="rect">
            <a:avLst/>
          </a:prstGeom>
          <a:noFill/>
          <a:ln w="0">
            <a:noFill/>
          </a:ln>
          <a:effectLst>
            <a:outerShdw blurRad="71280" rotWithShape="0">
              <a:srgbClr val="000000">
                <a:alpha val="40000"/>
              </a:srgbClr>
            </a:outerShdw>
          </a:effectLst>
        </p:spPr>
        <p:txBody>
          <a:bodyPr lIns="91440" tIns="91440" rIns="91440" bIns="91440" anchor="t">
            <a:noAutofit/>
          </a:bodyPr>
          <a:lstStyle/>
          <a:p>
            <a:pPr indent="0" algn="r">
              <a:lnSpc>
                <a:spcPct val="100000"/>
              </a:lnSpc>
              <a:buNone/>
            </a:pPr>
            <a:r>
              <a:rPr lang="fr-FR" sz="8000" b="0" u="none" strike="noStrike">
                <a:solidFill>
                  <a:schemeClr val="dk1"/>
                </a:solidFill>
                <a:effectLst/>
                <a:uFillTx/>
                <a:latin typeface="Ysabeau Office"/>
                <a:ea typeface="Ysabeau Office"/>
              </a:rPr>
              <a:t>xx%</a:t>
            </a:r>
            <a:endParaRPr lang="fr-FR" sz="80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28"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97880" y="444960"/>
            <a:ext cx="8148240" cy="57240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30" name="PlaceHolder 2"/>
          <p:cNvSpPr>
            <a:spLocks noGrp="1"/>
          </p:cNvSpPr>
          <p:nvPr>
            <p:ph type="body"/>
          </p:nvPr>
        </p:nvSpPr>
        <p:spPr>
          <a:xfrm>
            <a:off x="115200" y="2819880"/>
            <a:ext cx="8914320" cy="220824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91480" y="444960"/>
            <a:ext cx="2925360" cy="148176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3" name="PlaceHolder 2"/>
          <p:cNvSpPr>
            <a:spLocks noGrp="1"/>
          </p:cNvSpPr>
          <p:nvPr>
            <p:ph type="body"/>
          </p:nvPr>
        </p:nvSpPr>
        <p:spPr>
          <a:xfrm>
            <a:off x="5175720" y="1336320"/>
            <a:ext cx="3255120" cy="2982240"/>
          </a:xfrm>
          <a:prstGeom prst="rect">
            <a:avLst/>
          </a:prstGeom>
          <a:noFill/>
          <a:ln w="0">
            <a:noFill/>
          </a:ln>
        </p:spPr>
        <p:txBody>
          <a:bodyPr lIns="90000" tIns="45000" rIns="90000" bIns="45000" anchor="t">
            <a:normAutofit fontScale="550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284120" y="1057680"/>
            <a:ext cx="6575760" cy="171612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2"/>
                </a:solidFill>
                <a:effectLst/>
                <a:uFillTx/>
                <a:latin typeface="Ysabeau Office"/>
                <a:ea typeface="Ysabeau Office"/>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2135520" y="1655640"/>
            <a:ext cx="4872600" cy="1161000"/>
          </a:xfrm>
          <a:prstGeom prst="rect">
            <a:avLst/>
          </a:prstGeom>
          <a:noFill/>
          <a:ln w="0">
            <a:noFill/>
          </a:ln>
        </p:spPr>
        <p:txBody>
          <a:bodyPr lIns="91440" tIns="91440" rIns="91440" bIns="91440" anchor="b">
            <a:noAutofit/>
          </a:bodyPr>
          <a:lstStyle/>
          <a:p>
            <a:pPr indent="0">
              <a:buNone/>
            </a:pPr>
            <a:r>
              <a:rPr lang="fr-FR" sz="65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0" y="-13680"/>
            <a:ext cx="9143640" cy="515700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7"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38" name="Google Shape;105;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9"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40" name="Google Shape;108;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1"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42"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720000" y="444960"/>
            <a:ext cx="2402280" cy="126684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4" name="PlaceHolder 2"/>
          <p:cNvSpPr>
            <a:spLocks noGrp="1"/>
          </p:cNvSpPr>
          <p:nvPr>
            <p:ph type="title"/>
          </p:nvPr>
        </p:nvSpPr>
        <p:spPr>
          <a:xfrm>
            <a:off x="3488400" y="444960"/>
            <a:ext cx="920160" cy="980280"/>
          </a:xfrm>
          <a:prstGeom prst="rect">
            <a:avLst/>
          </a:prstGeom>
          <a:noFill/>
          <a:ln w="0">
            <a:noFill/>
          </a:ln>
        </p:spPr>
        <p:txBody>
          <a:bodyPr lIns="91440" tIns="91440" rIns="91440" bIns="91440" anchor="t">
            <a:noAutofit/>
          </a:bodyPr>
          <a:lstStyle/>
          <a:p>
            <a:pPr indent="0" algn="ctr">
              <a:lnSpc>
                <a:spcPct val="100000"/>
              </a:lnSpc>
              <a:buNone/>
            </a:pPr>
            <a:r>
              <a:rPr lang="fr-FR" sz="4000" b="0" u="none" strike="noStrike">
                <a:solidFill>
                  <a:schemeClr val="dk2"/>
                </a:solidFill>
                <a:effectLst/>
                <a:uFillTx/>
                <a:latin typeface="Ysabeau Office"/>
                <a:ea typeface="Ysabeau Office"/>
              </a:rPr>
              <a:t>xx%</a:t>
            </a:r>
            <a:endParaRPr lang="fr-FR" sz="4000" b="0" u="none" strike="noStrike">
              <a:solidFill>
                <a:schemeClr val="dk1"/>
              </a:solidFill>
              <a:effectLst/>
              <a:uFillTx/>
              <a:latin typeface="Arial"/>
            </a:endParaRPr>
          </a:p>
        </p:txBody>
      </p:sp>
      <p:sp>
        <p:nvSpPr>
          <p:cNvPr id="5" name="PlaceHolder 3"/>
          <p:cNvSpPr>
            <a:spLocks noGrp="1"/>
          </p:cNvSpPr>
          <p:nvPr>
            <p:ph type="title"/>
          </p:nvPr>
        </p:nvSpPr>
        <p:spPr>
          <a:xfrm>
            <a:off x="3488400" y="1500480"/>
            <a:ext cx="920160" cy="980280"/>
          </a:xfrm>
          <a:prstGeom prst="rect">
            <a:avLst/>
          </a:prstGeom>
          <a:noFill/>
          <a:ln w="0">
            <a:noFill/>
          </a:ln>
        </p:spPr>
        <p:txBody>
          <a:bodyPr lIns="91440" tIns="91440" rIns="91440" bIns="91440" anchor="t">
            <a:noAutofit/>
          </a:bodyPr>
          <a:lstStyle/>
          <a:p>
            <a:pPr indent="0" algn="ctr">
              <a:lnSpc>
                <a:spcPct val="100000"/>
              </a:lnSpc>
              <a:buNone/>
            </a:pPr>
            <a:r>
              <a:rPr lang="fr-FR" sz="4000" b="0" u="none" strike="noStrike">
                <a:solidFill>
                  <a:schemeClr val="dk2"/>
                </a:solidFill>
                <a:effectLst/>
                <a:uFillTx/>
                <a:latin typeface="Ysabeau Office"/>
                <a:ea typeface="Ysabeau Office"/>
              </a:rPr>
              <a:t>xx%</a:t>
            </a:r>
            <a:endParaRPr lang="fr-FR" sz="4000" b="0" u="none" strike="noStrike">
              <a:solidFill>
                <a:schemeClr val="dk1"/>
              </a:solidFill>
              <a:effectLst/>
              <a:uFillTx/>
              <a:latin typeface="Arial"/>
            </a:endParaRPr>
          </a:p>
        </p:txBody>
      </p:sp>
      <p:sp>
        <p:nvSpPr>
          <p:cNvPr id="6" name="PlaceHolder 4"/>
          <p:cNvSpPr>
            <a:spLocks noGrp="1"/>
          </p:cNvSpPr>
          <p:nvPr>
            <p:ph type="title"/>
          </p:nvPr>
        </p:nvSpPr>
        <p:spPr>
          <a:xfrm>
            <a:off x="3488400" y="2556000"/>
            <a:ext cx="920160" cy="980280"/>
          </a:xfrm>
          <a:prstGeom prst="rect">
            <a:avLst/>
          </a:prstGeom>
          <a:noFill/>
          <a:ln w="0">
            <a:noFill/>
          </a:ln>
        </p:spPr>
        <p:txBody>
          <a:bodyPr lIns="91440" tIns="91440" rIns="91440" bIns="91440" anchor="t">
            <a:noAutofit/>
          </a:bodyPr>
          <a:lstStyle/>
          <a:p>
            <a:pPr indent="0" algn="ctr">
              <a:lnSpc>
                <a:spcPct val="100000"/>
              </a:lnSpc>
              <a:buNone/>
            </a:pPr>
            <a:r>
              <a:rPr lang="fr-FR" sz="4000" b="0" u="none" strike="noStrike">
                <a:solidFill>
                  <a:schemeClr val="dk2"/>
                </a:solidFill>
                <a:effectLst/>
                <a:uFillTx/>
                <a:latin typeface="Ysabeau Office"/>
                <a:ea typeface="Ysabeau Office"/>
              </a:rPr>
              <a:t>xx%</a:t>
            </a:r>
            <a:endParaRPr lang="fr-FR" sz="4000" b="0" u="none" strike="noStrike">
              <a:solidFill>
                <a:schemeClr val="dk1"/>
              </a:solidFill>
              <a:effectLst/>
              <a:uFillTx/>
              <a:latin typeface="Arial"/>
            </a:endParaRPr>
          </a:p>
        </p:txBody>
      </p:sp>
      <p:sp>
        <p:nvSpPr>
          <p:cNvPr id="7" name="PlaceHolder 5"/>
          <p:cNvSpPr>
            <a:spLocks noGrp="1"/>
          </p:cNvSpPr>
          <p:nvPr>
            <p:ph type="title"/>
          </p:nvPr>
        </p:nvSpPr>
        <p:spPr>
          <a:xfrm>
            <a:off x="3488400" y="3611160"/>
            <a:ext cx="920160" cy="980280"/>
          </a:xfrm>
          <a:prstGeom prst="rect">
            <a:avLst/>
          </a:prstGeom>
          <a:noFill/>
          <a:ln w="0">
            <a:noFill/>
          </a:ln>
        </p:spPr>
        <p:txBody>
          <a:bodyPr lIns="91440" tIns="91440" rIns="91440" bIns="91440" anchor="t">
            <a:noAutofit/>
          </a:bodyPr>
          <a:lstStyle/>
          <a:p>
            <a:pPr indent="0" algn="ctr">
              <a:lnSpc>
                <a:spcPct val="100000"/>
              </a:lnSpc>
              <a:buNone/>
            </a:pPr>
            <a:r>
              <a:rPr lang="fr-FR" sz="4000" b="0" u="none" strike="noStrike">
                <a:solidFill>
                  <a:schemeClr val="dk2"/>
                </a:solidFill>
                <a:effectLst/>
                <a:uFillTx/>
                <a:latin typeface="Ysabeau Office"/>
                <a:ea typeface="Ysabeau Office"/>
              </a:rPr>
              <a:t>xx%</a:t>
            </a:r>
            <a:endParaRPr lang="fr-FR" sz="4000" b="0" u="none" strike="noStrike">
              <a:solidFill>
                <a:schemeClr val="dk1"/>
              </a:solidFill>
              <a:effectLst/>
              <a:uFillTx/>
              <a:latin typeface="Arial"/>
            </a:endParaRPr>
          </a:p>
        </p:txBody>
      </p:sp>
      <p:sp>
        <p:nvSpPr>
          <p:cNvPr id="8" name="PlaceHolder 6"/>
          <p:cNvSpPr>
            <a:spLocks noGrp="1"/>
          </p:cNvSpPr>
          <p:nvPr>
            <p:ph type="body"/>
          </p:nvPr>
        </p:nvSpPr>
        <p:spPr>
          <a:xfrm>
            <a:off x="115200" y="115200"/>
            <a:ext cx="3167640" cy="4923000"/>
          </a:xfrm>
          <a:prstGeom prst="rect">
            <a:avLst/>
          </a:prstGeom>
          <a:noFill/>
          <a:ln w="0">
            <a:noFill/>
          </a:ln>
        </p:spPr>
        <p:txBody>
          <a:bodyPr lIns="90000" tIns="45000" rIns="90000" bIns="45000" anchor="t">
            <a:normAutofit fontScale="77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AND_TWO_COLUMNS_1_1">
    <p:bg>
      <p:bgPr>
        <a:solidFill>
          <a:schemeClr val="lt1"/>
        </a:solidFill>
        <a:effectLst/>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2847960" y="2786760"/>
            <a:ext cx="5816880" cy="1816920"/>
          </a:xfrm>
          <a:prstGeom prst="rect">
            <a:avLst/>
          </a:prstGeom>
          <a:noFill/>
          <a:ln w="0">
            <a:noFill/>
          </a:ln>
        </p:spPr>
        <p:txBody>
          <a:bodyPr lIns="91440" tIns="91440" rIns="91440" bIns="91440" anchor="b">
            <a:noAutofit/>
          </a:bodyPr>
          <a:lstStyle/>
          <a:p>
            <a:pPr indent="0">
              <a:buNone/>
            </a:pPr>
            <a:r>
              <a:rPr lang="fr-FR" sz="3500" b="0" u="none" strike="noStrike">
                <a:solidFill>
                  <a:schemeClr val="dk1"/>
                </a:solidFill>
                <a:effectLst/>
                <a:uFillTx/>
                <a:latin typeface="Arial"/>
              </a:rPr>
              <a:t>Click to edit the title text format</a:t>
            </a:r>
          </a:p>
        </p:txBody>
      </p:sp>
      <p:sp>
        <p:nvSpPr>
          <p:cNvPr id="1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497880" y="444960"/>
            <a:ext cx="4370760" cy="125496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12" name="PlaceHolder 2"/>
          <p:cNvSpPr>
            <a:spLocks noGrp="1"/>
          </p:cNvSpPr>
          <p:nvPr>
            <p:ph type="body"/>
          </p:nvPr>
        </p:nvSpPr>
        <p:spPr>
          <a:xfrm>
            <a:off x="5432760" y="115200"/>
            <a:ext cx="3596040" cy="49129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4599360" y="444960"/>
            <a:ext cx="4122720" cy="100152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4" name="PlaceHolder 2"/>
          <p:cNvSpPr>
            <a:spLocks noGrp="1"/>
          </p:cNvSpPr>
          <p:nvPr>
            <p:ph type="body"/>
          </p:nvPr>
        </p:nvSpPr>
        <p:spPr>
          <a:xfrm>
            <a:off x="115200" y="539640"/>
            <a:ext cx="4248720" cy="448848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16" name="PlaceHolder 2"/>
          <p:cNvSpPr>
            <a:spLocks noGrp="1"/>
          </p:cNvSpPr>
          <p:nvPr>
            <p:ph type="title"/>
          </p:nvPr>
        </p:nvSpPr>
        <p:spPr>
          <a:xfrm>
            <a:off x="1305720" y="1490400"/>
            <a:ext cx="920160" cy="1055880"/>
          </a:xfrm>
          <a:prstGeom prst="rect">
            <a:avLst/>
          </a:prstGeom>
          <a:noFill/>
          <a:ln w="0">
            <a:noFill/>
          </a:ln>
        </p:spPr>
        <p:txBody>
          <a:bodyPr lIns="91440" tIns="91440" rIns="91440" bIns="91440" anchor="t">
            <a:noAutofit/>
          </a:bodyPr>
          <a:lstStyle/>
          <a:p>
            <a:pPr indent="0" algn="ctr">
              <a:lnSpc>
                <a:spcPct val="100000"/>
              </a:lnSpc>
              <a:buNone/>
            </a:pPr>
            <a:r>
              <a:rPr lang="fr-FR" sz="4000" b="0" u="none" strike="noStrike">
                <a:solidFill>
                  <a:schemeClr val="dk2"/>
                </a:solidFill>
                <a:effectLst/>
                <a:uFillTx/>
                <a:latin typeface="Ysabeau Office"/>
                <a:ea typeface="Ysabeau Office"/>
              </a:rPr>
              <a:t>xx%</a:t>
            </a:r>
            <a:endParaRPr lang="fr-FR" sz="4000" b="0" u="none" strike="noStrike">
              <a:solidFill>
                <a:schemeClr val="dk1"/>
              </a:solidFill>
              <a:effectLst/>
              <a:uFillTx/>
              <a:latin typeface="Arial"/>
            </a:endParaRPr>
          </a:p>
        </p:txBody>
      </p:sp>
      <p:sp>
        <p:nvSpPr>
          <p:cNvPr id="17" name="PlaceHolder 3"/>
          <p:cNvSpPr>
            <a:spLocks noGrp="1"/>
          </p:cNvSpPr>
          <p:nvPr>
            <p:ph type="title"/>
          </p:nvPr>
        </p:nvSpPr>
        <p:spPr>
          <a:xfrm>
            <a:off x="1305720" y="3133440"/>
            <a:ext cx="920160" cy="1055880"/>
          </a:xfrm>
          <a:prstGeom prst="rect">
            <a:avLst/>
          </a:prstGeom>
          <a:noFill/>
          <a:ln w="0">
            <a:noFill/>
          </a:ln>
        </p:spPr>
        <p:txBody>
          <a:bodyPr lIns="91440" tIns="91440" rIns="91440" bIns="91440" anchor="t">
            <a:noAutofit/>
          </a:bodyPr>
          <a:lstStyle/>
          <a:p>
            <a:pPr indent="0" algn="ctr">
              <a:lnSpc>
                <a:spcPct val="100000"/>
              </a:lnSpc>
              <a:buNone/>
            </a:pPr>
            <a:r>
              <a:rPr lang="fr-FR" sz="4000" b="0" u="none" strike="noStrike">
                <a:solidFill>
                  <a:schemeClr val="dk2"/>
                </a:solidFill>
                <a:effectLst/>
                <a:uFillTx/>
                <a:latin typeface="Ysabeau Office"/>
                <a:ea typeface="Ysabeau Office"/>
              </a:rPr>
              <a:t>xx%</a:t>
            </a:r>
            <a:endParaRPr lang="fr-FR" sz="4000" b="0" u="none" strike="noStrike">
              <a:solidFill>
                <a:schemeClr val="dk1"/>
              </a:solidFill>
              <a:effectLst/>
              <a:uFillTx/>
              <a:latin typeface="Arial"/>
            </a:endParaRPr>
          </a:p>
        </p:txBody>
      </p:sp>
      <p:sp>
        <p:nvSpPr>
          <p:cNvPr id="18" name="PlaceHolder 4"/>
          <p:cNvSpPr>
            <a:spLocks noGrp="1"/>
          </p:cNvSpPr>
          <p:nvPr>
            <p:ph type="title"/>
          </p:nvPr>
        </p:nvSpPr>
        <p:spPr>
          <a:xfrm>
            <a:off x="4939560" y="1490400"/>
            <a:ext cx="920160" cy="1055880"/>
          </a:xfrm>
          <a:prstGeom prst="rect">
            <a:avLst/>
          </a:prstGeom>
          <a:noFill/>
          <a:ln w="0">
            <a:noFill/>
          </a:ln>
        </p:spPr>
        <p:txBody>
          <a:bodyPr lIns="91440" tIns="91440" rIns="91440" bIns="91440" anchor="t">
            <a:noAutofit/>
          </a:bodyPr>
          <a:lstStyle/>
          <a:p>
            <a:pPr indent="0" algn="ctr">
              <a:lnSpc>
                <a:spcPct val="100000"/>
              </a:lnSpc>
              <a:buNone/>
            </a:pPr>
            <a:r>
              <a:rPr lang="fr-FR" sz="4000" b="0" u="none" strike="noStrike">
                <a:solidFill>
                  <a:schemeClr val="dk2"/>
                </a:solidFill>
                <a:effectLst/>
                <a:uFillTx/>
                <a:latin typeface="Ysabeau Office"/>
                <a:ea typeface="Ysabeau Office"/>
              </a:rPr>
              <a:t>xx%</a:t>
            </a:r>
            <a:endParaRPr lang="fr-FR" sz="4000" b="0" u="none" strike="noStrike">
              <a:solidFill>
                <a:schemeClr val="dk1"/>
              </a:solidFill>
              <a:effectLst/>
              <a:uFillTx/>
              <a:latin typeface="Arial"/>
            </a:endParaRPr>
          </a:p>
        </p:txBody>
      </p:sp>
      <p:sp>
        <p:nvSpPr>
          <p:cNvPr id="19" name="PlaceHolder 5"/>
          <p:cNvSpPr>
            <a:spLocks noGrp="1"/>
          </p:cNvSpPr>
          <p:nvPr>
            <p:ph type="title"/>
          </p:nvPr>
        </p:nvSpPr>
        <p:spPr>
          <a:xfrm>
            <a:off x="4939560" y="3133440"/>
            <a:ext cx="920160" cy="1055880"/>
          </a:xfrm>
          <a:prstGeom prst="rect">
            <a:avLst/>
          </a:prstGeom>
          <a:noFill/>
          <a:ln w="0">
            <a:noFill/>
          </a:ln>
        </p:spPr>
        <p:txBody>
          <a:bodyPr lIns="91440" tIns="91440" rIns="91440" bIns="91440" anchor="t">
            <a:noAutofit/>
          </a:bodyPr>
          <a:lstStyle/>
          <a:p>
            <a:pPr indent="0" algn="ctr">
              <a:lnSpc>
                <a:spcPct val="100000"/>
              </a:lnSpc>
              <a:buNone/>
            </a:pPr>
            <a:r>
              <a:rPr lang="fr-FR" sz="4000" b="0" u="none" strike="noStrike">
                <a:solidFill>
                  <a:schemeClr val="dk2"/>
                </a:solidFill>
                <a:effectLst/>
                <a:uFillTx/>
                <a:latin typeface="Ysabeau Office"/>
                <a:ea typeface="Ysabeau Office"/>
              </a:rPr>
              <a:t>xx%</a:t>
            </a:r>
            <a:endParaRPr lang="fr-FR" sz="4000" b="0" u="none" strike="noStrike">
              <a:solidFill>
                <a:schemeClr val="dk1"/>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97880" y="371880"/>
            <a:ext cx="81482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115;p27" title="view-building-architecture-london-city.jpg"/>
          <p:cNvSpPr/>
          <p:nvPr/>
        </p:nvSpPr>
        <p:spPr>
          <a:xfrm>
            <a:off x="114840" y="115200"/>
            <a:ext cx="8914320" cy="4912920"/>
          </a:xfrm>
          <a:prstGeom prst="roundRect">
            <a:avLst>
              <a:gd name="adj" fmla="val 6183"/>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44" name="Google Shape;116;p27"/>
          <p:cNvSpPr/>
          <p:nvPr/>
        </p:nvSpPr>
        <p:spPr>
          <a:xfrm>
            <a:off x="0" y="0"/>
            <a:ext cx="9143640" cy="542520"/>
          </a:xfrm>
          <a:prstGeom prst="rect">
            <a:avLst/>
          </a:prstGeom>
          <a:solidFill>
            <a:srgbClr val="F8F8F8">
              <a:alpha val="40000"/>
            </a:srgbClr>
          </a:solidFill>
          <a:ln w="0">
            <a:noFill/>
          </a:ln>
        </p:spPr>
        <p:style>
          <a:lnRef idx="0">
            <a:scrgbClr r="0" g="0" b="0"/>
          </a:lnRef>
          <a:fillRef idx="0">
            <a:scrgbClr r="0" g="0" b="0"/>
          </a:fillRef>
          <a:effectRef idx="0">
            <a:scrgbClr r="0" g="0" b="0"/>
          </a:effectRef>
          <a:fontRef idx="minor"/>
        </p:style>
        <p:txBody>
          <a:bodyPr lIns="870823080" tIns="271440" rIns="870823080" bIns="271440" anchor="t">
            <a:spAutoFit/>
          </a:bodyPr>
          <a:lstStyle/>
          <a:p>
            <a:pPr algn="ctr" defTabSz="914400">
              <a:lnSpc>
                <a:spcPct val="100000"/>
              </a:lnSpc>
              <a:tabLst>
                <a:tab pos="0" algn="l"/>
              </a:tabLst>
            </a:pPr>
            <a:endParaRPr lang="fr-FR" sz="1800" b="0" u="none" strike="noStrike">
              <a:solidFill>
                <a:schemeClr val="dk1"/>
              </a:solidFill>
              <a:effectLst/>
              <a:uFillTx/>
              <a:latin typeface="Arial"/>
            </a:endParaRPr>
          </a:p>
        </p:txBody>
      </p:sp>
      <p:grpSp>
        <p:nvGrpSpPr>
          <p:cNvPr id="45" name="Google Shape;117;p27"/>
          <p:cNvGrpSpPr/>
          <p:nvPr/>
        </p:nvGrpSpPr>
        <p:grpSpPr>
          <a:xfrm>
            <a:off x="855720" y="134280"/>
            <a:ext cx="866880" cy="376920"/>
            <a:chOff x="855720" y="134280"/>
            <a:chExt cx="866880" cy="376920"/>
          </a:xfrm>
        </p:grpSpPr>
        <p:sp>
          <p:nvSpPr>
            <p:cNvPr id="46" name="Google Shape;118;p27"/>
            <p:cNvSpPr/>
            <p:nvPr/>
          </p:nvSpPr>
          <p:spPr>
            <a:xfrm>
              <a:off x="855720" y="134280"/>
              <a:ext cx="866880" cy="376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7" name="Google Shape;119;p27"/>
            <p:cNvSpPr/>
            <p:nvPr/>
          </p:nvSpPr>
          <p:spPr>
            <a:xfrm>
              <a:off x="855720" y="144000"/>
              <a:ext cx="866880" cy="367200"/>
            </a:xfrm>
            <a:prstGeom prst="rect">
              <a:avLst/>
            </a:prstGeom>
            <a:noFill/>
            <a:ln w="0">
              <a:noFill/>
            </a:ln>
            <a:effectLst>
              <a:outerShdw blurRad="71280" algn="bl" rotWithShape="0">
                <a:srgbClr val="000000">
                  <a:alpha val="40000"/>
                </a:srgbClr>
              </a:outerShdw>
            </a:effectLst>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r>
                <a:rPr lang="en" sz="1800" b="0" u="none" strike="noStrike">
                  <a:solidFill>
                    <a:schemeClr val="dk1"/>
                  </a:solidFill>
                  <a:effectLst/>
                  <a:uFillTx/>
                  <a:latin typeface="Manjari"/>
                  <a:ea typeface="Manjari"/>
                </a:rPr>
                <a:t>20XX</a:t>
              </a:r>
              <a:endParaRPr lang="en-US" sz="1800" b="0" u="none" strike="noStrike">
                <a:solidFill>
                  <a:srgbClr val="000000"/>
                </a:solidFill>
                <a:effectLst/>
                <a:uFillTx/>
                <a:latin typeface="OpenSymbol"/>
              </a:endParaRPr>
            </a:p>
          </p:txBody>
        </p:sp>
      </p:grpSp>
      <p:sp>
        <p:nvSpPr>
          <p:cNvPr id="48" name="PlaceHolder 1"/>
          <p:cNvSpPr>
            <a:spLocks noGrp="1"/>
          </p:cNvSpPr>
          <p:nvPr>
            <p:ph type="subTitle"/>
          </p:nvPr>
        </p:nvSpPr>
        <p:spPr>
          <a:xfrm>
            <a:off x="714240" y="600120"/>
            <a:ext cx="7714800" cy="475920"/>
          </a:xfrm>
          <a:prstGeom prst="rect">
            <a:avLst/>
          </a:prstGeom>
          <a:noFill/>
          <a:ln w="0">
            <a:noFill/>
          </a:ln>
          <a:effectLst>
            <a:outerShdw blurRad="71280" rotWithShape="0">
              <a:srgbClr val="000000">
                <a:alpha val="40000"/>
              </a:srgbClr>
            </a:outerShdw>
          </a:effectLst>
        </p:spPr>
        <p:txBody>
          <a:bodyPr lIns="91440" tIns="91440" rIns="91440" bIns="91440" anchor="t">
            <a:normAutofit/>
          </a:bodyPr>
          <a:lstStyle/>
          <a:p>
            <a:pPr algn="r">
              <a:lnSpc>
                <a:spcPct val="100000"/>
              </a:lnSpc>
              <a:tabLst>
                <a:tab pos="0" algn="l"/>
              </a:tabLst>
            </a:pPr>
            <a:r>
              <a:rPr lang="en" sz="1600" b="0" u="none" strike="noStrike">
                <a:solidFill>
                  <a:schemeClr val="dk1"/>
                </a:solidFill>
                <a:effectLst/>
                <a:uFillTx/>
                <a:latin typeface="Manjari"/>
                <a:ea typeface="Manjari"/>
              </a:rPr>
              <a:t>Ensuring Seamless Operations and Reducing Support Overhead in Mobile App &amp; HCM Systems</a:t>
            </a:r>
            <a:endParaRPr lang="en-US" sz="1600" b="0" u="none" strike="noStrike">
              <a:solidFill>
                <a:srgbClr val="000000"/>
              </a:solidFill>
              <a:effectLst/>
              <a:uFillTx/>
              <a:latin typeface="OpenSymbol"/>
            </a:endParaRPr>
          </a:p>
        </p:txBody>
      </p:sp>
      <p:cxnSp>
        <p:nvCxnSpPr>
          <p:cNvPr id="49" name="Google Shape;121;p27"/>
          <p:cNvCxnSpPr/>
          <p:nvPr/>
        </p:nvCxnSpPr>
        <p:spPr>
          <a:xfrm>
            <a:off x="40680" y="1144800"/>
            <a:ext cx="9081000" cy="360"/>
          </a:xfrm>
          <a:prstGeom prst="straightConnector1">
            <a:avLst/>
          </a:prstGeom>
          <a:ln w="9525">
            <a:solidFill>
              <a:srgbClr val="FAF7F6"/>
            </a:solidFill>
            <a:round/>
          </a:ln>
        </p:spPr>
      </p:cxnSp>
      <p:sp>
        <p:nvSpPr>
          <p:cNvPr id="50" name="PlaceHolder 2"/>
          <p:cNvSpPr>
            <a:spLocks noGrp="1"/>
          </p:cNvSpPr>
          <p:nvPr>
            <p:ph type="title"/>
          </p:nvPr>
        </p:nvSpPr>
        <p:spPr>
          <a:xfrm>
            <a:off x="714240" y="1419120"/>
            <a:ext cx="6505200" cy="3180960"/>
          </a:xfrm>
          <a:prstGeom prst="rect">
            <a:avLst/>
          </a:prstGeom>
          <a:noFill/>
          <a:ln w="0">
            <a:noFill/>
          </a:ln>
          <a:effectLst>
            <a:outerShdw blurRad="71280" rotWithShape="0">
              <a:srgbClr val="000000">
                <a:alpha val="40000"/>
              </a:srgbClr>
            </a:outerShdw>
          </a:effectLst>
        </p:spPr>
        <p:txBody>
          <a:bodyPr lIns="91440" tIns="91440" rIns="91440" bIns="91440" anchor="b">
            <a:normAutofit fontScale="70000" lnSpcReduction="19999"/>
          </a:bodyPr>
          <a:lstStyle/>
          <a:p>
            <a:pPr indent="0">
              <a:lnSpc>
                <a:spcPct val="100000"/>
              </a:lnSpc>
              <a:buNone/>
              <a:tabLst>
                <a:tab pos="0" algn="l"/>
              </a:tabLst>
            </a:pPr>
            <a:r>
              <a:rPr lang="en" sz="6500" b="0" u="none" strike="noStrike">
                <a:solidFill>
                  <a:schemeClr val="dk1"/>
                </a:solidFill>
                <a:effectLst/>
                <a:uFillTx/>
                <a:latin typeface="Ysabeau Office"/>
                <a:ea typeface="Ysabeau Office"/>
              </a:rPr>
              <a:t>High Employee Usage &amp; High Ticket Volumes: Navigating Leave, Attendance &amp; Shift Management (LTA) with ZingHR</a:t>
            </a:r>
            <a:endParaRPr lang="fr-FR" sz="6500" b="0" u="none" strike="noStrike">
              <a:solidFill>
                <a:schemeClr val="dk1"/>
              </a:solidFill>
              <a:effectLst/>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2847960" y="2790720"/>
            <a:ext cx="5819400" cy="181908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u="none" strike="noStrike">
                <a:solidFill>
                  <a:schemeClr val="dk2"/>
                </a:solidFill>
                <a:effectLst/>
                <a:uFillTx/>
                <a:latin typeface="Ysabeau Office"/>
                <a:ea typeface="Ysabeau Office"/>
              </a:rPr>
              <a:t>Subtopic 3: Strategies for Reducing Support Overhead</a:t>
            </a:r>
            <a:endParaRPr lang="fr-FR" sz="3500" b="0" u="none" strike="noStrike">
              <a:solidFill>
                <a:schemeClr val="dk1"/>
              </a:solidFill>
              <a:effectLst/>
              <a:uFillTx/>
              <a:latin typeface="Arial"/>
            </a:endParaRPr>
          </a:p>
        </p:txBody>
      </p:sp>
      <p:sp>
        <p:nvSpPr>
          <p:cNvPr id="86" name="PlaceHolder 2"/>
          <p:cNvSpPr>
            <a:spLocks noGrp="1"/>
          </p:cNvSpPr>
          <p:nvPr>
            <p:ph type="subTitle"/>
          </p:nvPr>
        </p:nvSpPr>
        <p:spPr>
          <a:xfrm>
            <a:off x="495360" y="542880"/>
            <a:ext cx="76291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2"/>
                </a:solidFill>
                <a:effectLst/>
                <a:uFillTx/>
                <a:latin typeface="Manjari"/>
                <a:ea typeface="Manjari"/>
              </a:rPr>
              <a:t>To minimize support overhead, organizations should implement proactive strategies such as comprehensive training for employees, automated notification systems for leave and shift changes, and self-service options within the ZingHR platform. These measures can empower employees to resolve common issues independently, significantly reducing the volume of support tickets.</a:t>
            </a:r>
            <a:endParaRPr lang="en-US" sz="1400" b="0" u="none" strike="noStrike">
              <a:solidFill>
                <a:srgbClr val="000000"/>
              </a:solidFill>
              <a:effectLst/>
              <a:uFillTx/>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495360" y="447840"/>
            <a:ext cx="4371480" cy="12571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500" b="0" u="none" strike="noStrike">
                <a:solidFill>
                  <a:schemeClr val="dk2"/>
                </a:solidFill>
                <a:effectLst/>
                <a:uFillTx/>
                <a:latin typeface="Ysabeau Office"/>
                <a:ea typeface="Ysabeau Office"/>
              </a:rPr>
              <a:t>Conclusions</a:t>
            </a:r>
            <a:endParaRPr lang="fr-FR" sz="3500" b="0" u="none" strike="noStrike">
              <a:solidFill>
                <a:schemeClr val="dk1"/>
              </a:solidFill>
              <a:effectLst/>
              <a:uFillTx/>
              <a:latin typeface="Arial"/>
            </a:endParaRPr>
          </a:p>
        </p:txBody>
      </p:sp>
      <p:sp>
        <p:nvSpPr>
          <p:cNvPr id="88" name="PlaceHolder 2"/>
          <p:cNvSpPr>
            <a:spLocks noGrp="1"/>
          </p:cNvSpPr>
          <p:nvPr>
            <p:ph type="subTitle"/>
          </p:nvPr>
        </p:nvSpPr>
        <p:spPr>
          <a:xfrm>
            <a:off x="495360" y="2085840"/>
            <a:ext cx="4371480" cy="2514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u="none" strike="noStrike">
                <a:solidFill>
                  <a:schemeClr val="dk2"/>
                </a:solidFill>
                <a:effectLst/>
                <a:uFillTx/>
                <a:latin typeface="Manjari"/>
                <a:ea typeface="Manjari"/>
              </a:rPr>
              <a:t>In conclusion, managing high employee usage and ticket volumes requires a strategic approach that leverages technology. ZingHR provides essential tools that enhance attendance and leave management efficiency while minimizing support overheads. By adopting these solutions, organizations can ensure seamless operations and foster a more productive work environment.</a:t>
            </a:r>
            <a:endParaRPr lang="en-US" sz="1400" b="0" u="none" strike="noStrike">
              <a:solidFill>
                <a:srgbClr val="000000"/>
              </a:solidFill>
              <a:effectLst/>
              <a:uFillTx/>
              <a:latin typeface="OpenSymbol"/>
            </a:endParaRPr>
          </a:p>
        </p:txBody>
      </p:sp>
      <p:sp>
        <p:nvSpPr>
          <p:cNvPr id="89" name="Google Shape;208;p32" title="medium-shot-people-working-together.jpg"/>
          <p:cNvSpPr/>
          <p:nvPr/>
        </p:nvSpPr>
        <p:spPr>
          <a:xfrm flipH="1">
            <a:off x="5431680" y="115200"/>
            <a:ext cx="3596040" cy="4912920"/>
          </a:xfrm>
          <a:prstGeom prst="roundRect">
            <a:avLst>
              <a:gd name="adj" fmla="val 916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90" name="Google Shape;209;p32"/>
          <p:cNvSpPr/>
          <p:nvPr/>
        </p:nvSpPr>
        <p:spPr>
          <a:xfrm rot="16200000">
            <a:off x="6381720" y="2400480"/>
            <a:ext cx="5162040" cy="361440"/>
          </a:xfrm>
          <a:prstGeom prst="rect">
            <a:avLst/>
          </a:prstGeom>
          <a:solidFill>
            <a:srgbClr val="F8F8F8">
              <a:alpha val="60000"/>
            </a:srgbClr>
          </a:solidFill>
          <a:ln w="0">
            <a:noFill/>
          </a:ln>
        </p:spPr>
        <p:style>
          <a:lnRef idx="0">
            <a:scrgbClr r="0" g="0" b="0"/>
          </a:lnRef>
          <a:fillRef idx="0">
            <a:scrgbClr r="0" g="0" b="0"/>
          </a:fillRef>
          <a:effectRef idx="0">
            <a:scrgbClr r="0" g="0" b="0"/>
          </a:effectRef>
          <a:fontRef idx="minor"/>
        </p:style>
        <p:txBody>
          <a:bodyPr lIns="870823080" tIns="180720" rIns="870823080" bIns="180720" anchor="t">
            <a:spAutoFit/>
          </a:bodyPr>
          <a:lstStyle/>
          <a:p>
            <a:pPr algn="ctr" defTabSz="914400">
              <a:lnSpc>
                <a:spcPct val="100000"/>
              </a:lnSpc>
              <a:tabLst>
                <a:tab pos="0" algn="l"/>
              </a:tabLst>
            </a:pPr>
            <a:endParaRPr lang="fr-FR" sz="1800" b="0" u="none" strike="noStrike">
              <a:solidFill>
                <a:schemeClr val="dk1"/>
              </a:solidFill>
              <a:effectLst/>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2847960" y="2790720"/>
            <a:ext cx="5819400" cy="181908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u="none" strike="noStrike">
                <a:solidFill>
                  <a:schemeClr val="dk2"/>
                </a:solidFill>
                <a:effectLst/>
                <a:uFillTx/>
                <a:latin typeface="Ysabeau Office"/>
                <a:ea typeface="Ysabeau Office"/>
              </a:rPr>
              <a:t>Introduction</a:t>
            </a:r>
            <a:endParaRPr lang="fr-FR" sz="3500" b="0" u="none" strike="noStrike">
              <a:solidFill>
                <a:schemeClr val="dk1"/>
              </a:solidFill>
              <a:effectLst/>
              <a:uFillTx/>
              <a:latin typeface="Arial"/>
            </a:endParaRPr>
          </a:p>
        </p:txBody>
      </p:sp>
      <p:sp>
        <p:nvSpPr>
          <p:cNvPr id="52" name="PlaceHolder 2"/>
          <p:cNvSpPr>
            <a:spLocks noGrp="1"/>
          </p:cNvSpPr>
          <p:nvPr>
            <p:ph type="subTitle"/>
          </p:nvPr>
        </p:nvSpPr>
        <p:spPr>
          <a:xfrm>
            <a:off x="495360" y="542880"/>
            <a:ext cx="76291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2"/>
                </a:solidFill>
                <a:effectLst/>
                <a:uFillTx/>
                <a:latin typeface="Manjari"/>
                <a:ea typeface="Manjari"/>
              </a:rPr>
              <a:t>This presentation aims to address the challenges posed by high employee usage and ticket volumes in leave, attendance, and shift management. We will explore the importance of effective management strategies and how ZingHR can facilitate seamless operations while minimizing the overhead associated with support requests.</a:t>
            </a:r>
            <a:endParaRPr lang="en-US" sz="1400" b="0" u="none" strike="noStrike">
              <a:solidFill>
                <a:srgbClr val="000000"/>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oogle Shape;187;p30" title="press-reporter-fallowing-leads-case (4).jpg"/>
          <p:cNvSpPr/>
          <p:nvPr/>
        </p:nvSpPr>
        <p:spPr>
          <a:xfrm flipH="1">
            <a:off x="115200" y="115200"/>
            <a:ext cx="8913600" cy="4912920"/>
          </a:xfrm>
          <a:prstGeom prst="roundRect">
            <a:avLst>
              <a:gd name="adj" fmla="val 640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54" name="PlaceHolder 1"/>
          <p:cNvSpPr>
            <a:spLocks noGrp="1"/>
          </p:cNvSpPr>
          <p:nvPr>
            <p:ph type="title"/>
          </p:nvPr>
        </p:nvSpPr>
        <p:spPr>
          <a:xfrm>
            <a:off x="714240" y="542880"/>
            <a:ext cx="6248160" cy="2276280"/>
          </a:xfrm>
          <a:prstGeom prst="rect">
            <a:avLst/>
          </a:prstGeom>
          <a:noFill/>
          <a:ln w="0">
            <a:noFill/>
          </a:ln>
          <a:effectLst>
            <a:outerShdw blurRad="71280" rotWithShape="0">
              <a:srgbClr val="000000">
                <a:alpha val="40000"/>
              </a:srgbClr>
            </a:outerShdw>
          </a:effectLst>
        </p:spPr>
        <p:txBody>
          <a:bodyPr lIns="91440" tIns="91440" rIns="91440" bIns="91440" anchor="t">
            <a:normAutofit fontScale="92500" lnSpcReduction="9999"/>
          </a:bodyPr>
          <a:lstStyle/>
          <a:p>
            <a:pPr indent="0">
              <a:lnSpc>
                <a:spcPct val="100000"/>
              </a:lnSpc>
              <a:buNone/>
              <a:tabLst>
                <a:tab pos="0" algn="l"/>
              </a:tabLst>
            </a:pPr>
            <a:r>
              <a:rPr lang="en" sz="6000" b="0" u="none" strike="noStrike">
                <a:solidFill>
                  <a:schemeClr val="dk1"/>
                </a:solidFill>
                <a:effectLst/>
                <a:uFillTx/>
                <a:latin typeface="Ysabeau Office"/>
                <a:ea typeface="Ysabeau Office"/>
              </a:rPr>
              <a:t>Topic 1: Understanding the Current Landscape</a:t>
            </a:r>
            <a:endParaRPr lang="fr-FR" sz="6000" b="0" u="none" strike="noStrike">
              <a:solidFill>
                <a:schemeClr val="dk1"/>
              </a:solidFill>
              <a:effectLst/>
              <a:uFillTx/>
              <a:latin typeface="Arial"/>
            </a:endParaRPr>
          </a:p>
        </p:txBody>
      </p:sp>
      <p:sp>
        <p:nvSpPr>
          <p:cNvPr id="55" name="PlaceHolder 2"/>
          <p:cNvSpPr>
            <a:spLocks noGrp="1"/>
          </p:cNvSpPr>
          <p:nvPr>
            <p:ph type="title"/>
          </p:nvPr>
        </p:nvSpPr>
        <p:spPr>
          <a:xfrm>
            <a:off x="6781680" y="542880"/>
            <a:ext cx="1647360" cy="1437840"/>
          </a:xfrm>
          <a:prstGeom prst="rect">
            <a:avLst/>
          </a:prstGeom>
          <a:noFill/>
          <a:ln w="0">
            <a:noFill/>
          </a:ln>
          <a:effectLst>
            <a:outerShdw blurRad="71280" rotWithShape="0">
              <a:srgbClr val="000000">
                <a:alpha val="40000"/>
              </a:srgbClr>
            </a:outerShdw>
          </a:effectLst>
        </p:spPr>
        <p:txBody>
          <a:bodyPr lIns="91440" tIns="91440" rIns="91440" bIns="91440" anchor="t">
            <a:normAutofit/>
          </a:bodyPr>
          <a:lstStyle/>
          <a:p>
            <a:pPr indent="0" algn="r">
              <a:lnSpc>
                <a:spcPct val="100000"/>
              </a:lnSpc>
              <a:buNone/>
              <a:tabLst>
                <a:tab pos="0" algn="l"/>
              </a:tabLst>
            </a:pPr>
            <a:r>
              <a:rPr lang="en" sz="8000" b="0" u="none" strike="noStrike">
                <a:solidFill>
                  <a:schemeClr val="dk1"/>
                </a:solidFill>
                <a:effectLst/>
                <a:uFillTx/>
                <a:latin typeface="Ysabeau Office"/>
                <a:ea typeface="Ysabeau Office"/>
              </a:rPr>
              <a:t>01</a:t>
            </a:r>
            <a:endParaRPr lang="fr-FR" sz="8000" b="0" u="none" strike="noStrike">
              <a:solidFill>
                <a:schemeClr val="dk1"/>
              </a:solidFill>
              <a:effectLst/>
              <a:uFillTx/>
              <a:latin typeface="Arial"/>
            </a:endParaRPr>
          </a:p>
        </p:txBody>
      </p:sp>
      <p:sp>
        <p:nvSpPr>
          <p:cNvPr id="56" name="PlaceHolder 3"/>
          <p:cNvSpPr>
            <a:spLocks noGrp="1"/>
          </p:cNvSpPr>
          <p:nvPr>
            <p:ph type="subTitle"/>
          </p:nvPr>
        </p:nvSpPr>
        <p:spPr>
          <a:xfrm>
            <a:off x="714240" y="3514680"/>
            <a:ext cx="5676480" cy="818640"/>
          </a:xfrm>
          <a:prstGeom prst="rect">
            <a:avLst/>
          </a:prstGeom>
          <a:noFill/>
          <a:ln w="0">
            <a:noFill/>
          </a:ln>
          <a:effectLst>
            <a:outerShdw blurRad="71280" rotWithShape="0">
              <a:srgbClr val="000000">
                <a:alpha val="40000"/>
              </a:srgbClr>
            </a:outerShdw>
          </a:effectLst>
        </p:spPr>
        <p:txBody>
          <a:bodyPr lIns="91440" tIns="91440" rIns="91440" bIns="91440" anchor="t">
            <a:normAutofit/>
          </a:bodyPr>
          <a:lstStyle/>
          <a:p>
            <a:pPr indent="0" algn="ctr">
              <a:buNone/>
            </a:pPr>
            <a:endParaRPr lang="en-US" sz="1600" b="0" u="none" strike="noStrike">
              <a:solidFill>
                <a:schemeClr val="dk1"/>
              </a:solidFill>
              <a:effectLst/>
              <a:uFillTx/>
              <a:latin typeface="Manjari"/>
              <a:ea typeface="Manjari"/>
            </a:endParaRPr>
          </a:p>
        </p:txBody>
      </p:sp>
      <p:sp>
        <p:nvSpPr>
          <p:cNvPr id="57" name="Google Shape;191;p30"/>
          <p:cNvSpPr/>
          <p:nvPr/>
        </p:nvSpPr>
        <p:spPr>
          <a:xfrm>
            <a:off x="0" y="4600440"/>
            <a:ext cx="9143640" cy="542520"/>
          </a:xfrm>
          <a:prstGeom prst="rect">
            <a:avLst/>
          </a:prstGeom>
          <a:solidFill>
            <a:srgbClr val="F8F8F8">
              <a:alpha val="40000"/>
            </a:srgbClr>
          </a:solidFill>
          <a:ln w="0">
            <a:noFill/>
          </a:ln>
        </p:spPr>
        <p:style>
          <a:lnRef idx="0">
            <a:scrgbClr r="0" g="0" b="0"/>
          </a:lnRef>
          <a:fillRef idx="0">
            <a:scrgbClr r="0" g="0" b="0"/>
          </a:fillRef>
          <a:effectRef idx="0">
            <a:scrgbClr r="0" g="0" b="0"/>
          </a:effectRef>
          <a:fontRef idx="minor"/>
        </p:style>
        <p:txBody>
          <a:bodyPr lIns="870823080" tIns="271440" rIns="870823080" bIns="271440" anchor="t">
            <a:normAutofit fontScale="25000" lnSpcReduction="19999"/>
          </a:bodyPr>
          <a:lstStyle/>
          <a:p>
            <a:pPr algn="ctr" defTabSz="914400">
              <a:lnSpc>
                <a:spcPct val="100000"/>
              </a:lnSpc>
              <a:tabLst>
                <a:tab pos="0" algn="l"/>
              </a:tabLst>
            </a:pPr>
            <a:endParaRPr lang="fr-FR" sz="1800" b="0" u="none" strike="noStrike">
              <a:solidFill>
                <a:schemeClr val="dk1"/>
              </a:solidFill>
              <a:effectLst/>
              <a:uFillTx/>
              <a:latin typeface="Arial"/>
            </a:endParaRPr>
          </a:p>
        </p:txBody>
      </p:sp>
      <p:cxnSp>
        <p:nvCxnSpPr>
          <p:cNvPr id="58" name="Google Shape;192;p30"/>
          <p:cNvCxnSpPr/>
          <p:nvPr/>
        </p:nvCxnSpPr>
        <p:spPr>
          <a:xfrm flipH="1">
            <a:off x="38880" y="3241440"/>
            <a:ext cx="9072360" cy="360"/>
          </a:xfrm>
          <a:prstGeom prst="straightConnector1">
            <a:avLst/>
          </a:prstGeom>
          <a:ln w="9525">
            <a:solidFill>
              <a:srgbClr val="FAF7F6"/>
            </a:solidFill>
            <a:round/>
          </a:ln>
        </p:spPr>
      </p:cxnSp>
      <p:grpSp>
        <p:nvGrpSpPr>
          <p:cNvPr id="59" name="Google Shape;193;p30"/>
          <p:cNvGrpSpPr/>
          <p:nvPr/>
        </p:nvGrpSpPr>
        <p:grpSpPr>
          <a:xfrm>
            <a:off x="855720" y="4604040"/>
            <a:ext cx="866880" cy="376920"/>
            <a:chOff x="855720" y="4604040"/>
            <a:chExt cx="866880" cy="376920"/>
          </a:xfrm>
        </p:grpSpPr>
        <p:sp>
          <p:nvSpPr>
            <p:cNvPr id="60" name="Google Shape;194;p30"/>
            <p:cNvSpPr/>
            <p:nvPr/>
          </p:nvSpPr>
          <p:spPr>
            <a:xfrm>
              <a:off x="855720" y="4604040"/>
              <a:ext cx="866880" cy="376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1" name="Google Shape;195;p30"/>
            <p:cNvSpPr/>
            <p:nvPr/>
          </p:nvSpPr>
          <p:spPr>
            <a:xfrm>
              <a:off x="855720" y="4613760"/>
              <a:ext cx="866880" cy="367200"/>
            </a:xfrm>
            <a:prstGeom prst="rect">
              <a:avLst/>
            </a:prstGeom>
            <a:noFill/>
            <a:ln w="0">
              <a:noFill/>
            </a:ln>
            <a:effectLst>
              <a:outerShdw blurRad="71280" algn="bl" rotWithShape="0">
                <a:srgbClr val="000000">
                  <a:alpha val="40000"/>
                </a:srgbClr>
              </a:outerShdw>
            </a:effectLst>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r>
                <a:rPr lang="en" sz="1800" b="0" u="none" strike="noStrike">
                  <a:solidFill>
                    <a:schemeClr val="dk1"/>
                  </a:solidFill>
                  <a:effectLst/>
                  <a:uFillTx/>
                  <a:latin typeface="Manjari"/>
                  <a:ea typeface="Manjari"/>
                </a:rPr>
                <a:t>20XX</a:t>
              </a:r>
              <a:endParaRPr lang="en-US" sz="1800" b="0" u="none" strike="noStrike">
                <a:solidFill>
                  <a:srgbClr val="000000"/>
                </a:solidFill>
                <a:effectLst/>
                <a:uFillTx/>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2847960" y="2790720"/>
            <a:ext cx="5819400" cy="181908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u="none" strike="noStrike">
                <a:solidFill>
                  <a:schemeClr val="dk2"/>
                </a:solidFill>
                <a:effectLst/>
                <a:uFillTx/>
                <a:latin typeface="Ysabeau Office"/>
                <a:ea typeface="Ysabeau Office"/>
              </a:rPr>
              <a:t>Subtopic 1: Importance of Employee Attendance Management</a:t>
            </a:r>
            <a:endParaRPr lang="fr-FR" sz="3500" b="0" u="none" strike="noStrike">
              <a:solidFill>
                <a:schemeClr val="dk1"/>
              </a:solidFill>
              <a:effectLst/>
              <a:uFillTx/>
              <a:latin typeface="Arial"/>
            </a:endParaRPr>
          </a:p>
        </p:txBody>
      </p:sp>
      <p:sp>
        <p:nvSpPr>
          <p:cNvPr id="63" name="PlaceHolder 2"/>
          <p:cNvSpPr>
            <a:spLocks noGrp="1"/>
          </p:cNvSpPr>
          <p:nvPr>
            <p:ph type="subTitle"/>
          </p:nvPr>
        </p:nvSpPr>
        <p:spPr>
          <a:xfrm>
            <a:off x="495360" y="542880"/>
            <a:ext cx="76291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2"/>
                </a:solidFill>
                <a:effectLst/>
                <a:uFillTx/>
                <a:latin typeface="Manjari"/>
                <a:ea typeface="Manjari"/>
              </a:rPr>
              <a:t>Effective attendance management is crucial for maintaining productivity and workforce efficiency. Organizations must prioritize this aspect to ensure employees adhere to schedules, reducing absenteeism and improving overall engagement.</a:t>
            </a:r>
            <a:endParaRPr lang="en-US" sz="1400" b="0" u="none" strike="noStrike">
              <a:solidFill>
                <a:srgbClr val="000000"/>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495360" y="447840"/>
            <a:ext cx="4371480" cy="1257120"/>
          </a:xfrm>
          <a:prstGeom prst="rect">
            <a:avLst/>
          </a:prstGeom>
          <a:noFill/>
          <a:ln w="0">
            <a:noFill/>
          </a:ln>
        </p:spPr>
        <p:txBody>
          <a:bodyPr lIns="91440" tIns="91440" rIns="91440" bIns="91440" anchor="t">
            <a:normAutofit fontScale="85000" lnSpcReduction="9999"/>
          </a:bodyPr>
          <a:lstStyle/>
          <a:p>
            <a:pPr indent="0">
              <a:lnSpc>
                <a:spcPct val="100000"/>
              </a:lnSpc>
              <a:buNone/>
              <a:tabLst>
                <a:tab pos="0" algn="l"/>
              </a:tabLst>
            </a:pPr>
            <a:r>
              <a:rPr lang="en" sz="3500" b="0" u="none" strike="noStrike">
                <a:solidFill>
                  <a:schemeClr val="dk2"/>
                </a:solidFill>
                <a:effectLst/>
                <a:uFillTx/>
                <a:latin typeface="Ysabeau Office"/>
                <a:ea typeface="Ysabeau Office"/>
              </a:rPr>
              <a:t>Subtopic 2: Impact of High Ticket Volumes on Operations</a:t>
            </a:r>
            <a:endParaRPr lang="fr-FR" sz="3500" b="0" u="none" strike="noStrike">
              <a:solidFill>
                <a:schemeClr val="dk1"/>
              </a:solidFill>
              <a:effectLst/>
              <a:uFillTx/>
              <a:latin typeface="Arial"/>
            </a:endParaRPr>
          </a:p>
        </p:txBody>
      </p:sp>
      <p:sp>
        <p:nvSpPr>
          <p:cNvPr id="65" name="PlaceHolder 2"/>
          <p:cNvSpPr>
            <a:spLocks noGrp="1"/>
          </p:cNvSpPr>
          <p:nvPr>
            <p:ph type="subTitle"/>
          </p:nvPr>
        </p:nvSpPr>
        <p:spPr>
          <a:xfrm>
            <a:off x="495360" y="2085840"/>
            <a:ext cx="4371480" cy="2514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u="none" strike="noStrike">
                <a:solidFill>
                  <a:schemeClr val="dk2"/>
                </a:solidFill>
                <a:effectLst/>
                <a:uFillTx/>
                <a:latin typeface="Manjari"/>
                <a:ea typeface="Manjari"/>
              </a:rPr>
              <a:t>High ticket volumes can strain support resources, lead to delays in issue resolution, and impact employee satisfaction. Understanding the causes of these spikes can help organizations implement preemptive measures to manage and reduce incoming requests efficiently.</a:t>
            </a:r>
            <a:endParaRPr lang="en-US" sz="1400" b="0" u="none" strike="noStrike">
              <a:solidFill>
                <a:srgbClr val="000000"/>
              </a:solidFill>
              <a:effectLst/>
              <a:uFillTx/>
              <a:latin typeface="OpenSymbol"/>
            </a:endParaRPr>
          </a:p>
        </p:txBody>
      </p:sp>
      <p:sp>
        <p:nvSpPr>
          <p:cNvPr id="66" name="Google Shape;208;p32" title="medium-shot-people-working-together.jpg"/>
          <p:cNvSpPr/>
          <p:nvPr/>
        </p:nvSpPr>
        <p:spPr>
          <a:xfrm flipH="1">
            <a:off x="5431680" y="115200"/>
            <a:ext cx="3596040" cy="4912920"/>
          </a:xfrm>
          <a:prstGeom prst="roundRect">
            <a:avLst>
              <a:gd name="adj" fmla="val 916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67" name="Google Shape;209;p32"/>
          <p:cNvSpPr/>
          <p:nvPr/>
        </p:nvSpPr>
        <p:spPr>
          <a:xfrm rot="16200000">
            <a:off x="6381720" y="2400480"/>
            <a:ext cx="5162040" cy="361440"/>
          </a:xfrm>
          <a:prstGeom prst="rect">
            <a:avLst/>
          </a:prstGeom>
          <a:solidFill>
            <a:srgbClr val="F8F8F8">
              <a:alpha val="60000"/>
            </a:srgbClr>
          </a:solidFill>
          <a:ln w="0">
            <a:noFill/>
          </a:ln>
        </p:spPr>
        <p:style>
          <a:lnRef idx="0">
            <a:scrgbClr r="0" g="0" b="0"/>
          </a:lnRef>
          <a:fillRef idx="0">
            <a:scrgbClr r="0" g="0" b="0"/>
          </a:fillRef>
          <a:effectRef idx="0">
            <a:scrgbClr r="0" g="0" b="0"/>
          </a:effectRef>
          <a:fontRef idx="minor"/>
        </p:style>
        <p:txBody>
          <a:bodyPr lIns="870823080" tIns="180720" rIns="870823080" bIns="180720" anchor="t">
            <a:spAutoFit/>
          </a:bodyPr>
          <a:lstStyle/>
          <a:p>
            <a:pPr algn="ctr" defTabSz="914400">
              <a:lnSpc>
                <a:spcPct val="100000"/>
              </a:lnSpc>
              <a:tabLst>
                <a:tab pos="0" algn="l"/>
              </a:tabLst>
            </a:pPr>
            <a:endParaRPr lang="fr-FR" sz="1800" b="0" u="none" strike="noStrike">
              <a:solidFill>
                <a:schemeClr val="dk1"/>
              </a:solidFill>
              <a:effectLst/>
              <a:uFillTx/>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2847960" y="2790720"/>
            <a:ext cx="5819400" cy="181908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u="none" strike="noStrike">
                <a:solidFill>
                  <a:schemeClr val="dk2"/>
                </a:solidFill>
                <a:effectLst/>
                <a:uFillTx/>
                <a:latin typeface="Ysabeau Office"/>
                <a:ea typeface="Ysabeau Office"/>
              </a:rPr>
              <a:t>Subtopic 3: Overview of Leave Management Systems</a:t>
            </a:r>
            <a:endParaRPr lang="fr-FR" sz="3500" b="0" u="none" strike="noStrike">
              <a:solidFill>
                <a:schemeClr val="dk1"/>
              </a:solidFill>
              <a:effectLst/>
              <a:uFillTx/>
              <a:latin typeface="Arial"/>
            </a:endParaRPr>
          </a:p>
        </p:txBody>
      </p:sp>
      <p:sp>
        <p:nvSpPr>
          <p:cNvPr id="69" name="PlaceHolder 2"/>
          <p:cNvSpPr>
            <a:spLocks noGrp="1"/>
          </p:cNvSpPr>
          <p:nvPr>
            <p:ph type="subTitle"/>
          </p:nvPr>
        </p:nvSpPr>
        <p:spPr>
          <a:xfrm>
            <a:off x="495360" y="542880"/>
            <a:ext cx="76291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2"/>
                </a:solidFill>
                <a:effectLst/>
                <a:uFillTx/>
                <a:latin typeface="Manjari"/>
                <a:ea typeface="Manjari"/>
              </a:rPr>
              <a:t>Leave management systems are essential for tracking employee leave and ensuring compliance with organizational policies. They help automate requests, approvals, and record-keeping, thereby reducing administrative burdens. Implementing an effective leave management system enhances visibility into employee availability and streamlines coordination for projects and tasks.</a:t>
            </a:r>
            <a:endParaRPr lang="en-US" sz="1400" b="0" u="none" strike="noStrike">
              <a:solidFill>
                <a:srgbClr val="000000"/>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Google Shape;187;p30" title="press-reporter-fallowing-leads-case (4).jpg"/>
          <p:cNvSpPr/>
          <p:nvPr/>
        </p:nvSpPr>
        <p:spPr>
          <a:xfrm flipH="1">
            <a:off x="115200" y="115200"/>
            <a:ext cx="8913600" cy="4912920"/>
          </a:xfrm>
          <a:prstGeom prst="roundRect">
            <a:avLst>
              <a:gd name="adj" fmla="val 640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71" name="PlaceHolder 1"/>
          <p:cNvSpPr>
            <a:spLocks noGrp="1"/>
          </p:cNvSpPr>
          <p:nvPr>
            <p:ph type="title"/>
          </p:nvPr>
        </p:nvSpPr>
        <p:spPr>
          <a:xfrm>
            <a:off x="714240" y="542880"/>
            <a:ext cx="6248160" cy="2276280"/>
          </a:xfrm>
          <a:prstGeom prst="rect">
            <a:avLst/>
          </a:prstGeom>
          <a:noFill/>
          <a:ln w="0">
            <a:noFill/>
          </a:ln>
          <a:effectLst>
            <a:outerShdw blurRad="71280" rotWithShape="0">
              <a:srgbClr val="000000">
                <a:alpha val="40000"/>
              </a:srgbClr>
            </a:outerShdw>
          </a:effectLst>
        </p:spPr>
        <p:txBody>
          <a:bodyPr lIns="91440" tIns="91440" rIns="91440" bIns="91440" anchor="t">
            <a:normAutofit fontScale="92500" lnSpcReduction="19999"/>
          </a:bodyPr>
          <a:lstStyle/>
          <a:p>
            <a:pPr indent="0">
              <a:lnSpc>
                <a:spcPct val="100000"/>
              </a:lnSpc>
              <a:buNone/>
              <a:tabLst>
                <a:tab pos="0" algn="l"/>
              </a:tabLst>
            </a:pPr>
            <a:r>
              <a:rPr lang="en" sz="6000" b="0" u="none" strike="noStrike">
                <a:solidFill>
                  <a:schemeClr val="dk1"/>
                </a:solidFill>
                <a:effectLst/>
                <a:uFillTx/>
                <a:latin typeface="Ysabeau Office"/>
                <a:ea typeface="Ysabeau Office"/>
              </a:rPr>
              <a:t>Topic 2: ZingHR Solutions for Effective Management</a:t>
            </a:r>
            <a:endParaRPr lang="fr-FR" sz="6000" b="0" u="none" strike="noStrike">
              <a:solidFill>
                <a:schemeClr val="dk1"/>
              </a:solidFill>
              <a:effectLst/>
              <a:uFillTx/>
              <a:latin typeface="Arial"/>
            </a:endParaRPr>
          </a:p>
        </p:txBody>
      </p:sp>
      <p:sp>
        <p:nvSpPr>
          <p:cNvPr id="72" name="PlaceHolder 2"/>
          <p:cNvSpPr>
            <a:spLocks noGrp="1"/>
          </p:cNvSpPr>
          <p:nvPr>
            <p:ph type="title"/>
          </p:nvPr>
        </p:nvSpPr>
        <p:spPr>
          <a:xfrm>
            <a:off x="6781680" y="542880"/>
            <a:ext cx="1647360" cy="1437840"/>
          </a:xfrm>
          <a:prstGeom prst="rect">
            <a:avLst/>
          </a:prstGeom>
          <a:noFill/>
          <a:ln w="0">
            <a:noFill/>
          </a:ln>
          <a:effectLst>
            <a:outerShdw blurRad="71280" rotWithShape="0">
              <a:srgbClr val="000000">
                <a:alpha val="40000"/>
              </a:srgbClr>
            </a:outerShdw>
          </a:effectLst>
        </p:spPr>
        <p:txBody>
          <a:bodyPr lIns="91440" tIns="91440" rIns="91440" bIns="91440" anchor="t">
            <a:normAutofit/>
          </a:bodyPr>
          <a:lstStyle/>
          <a:p>
            <a:pPr indent="0" algn="r">
              <a:lnSpc>
                <a:spcPct val="100000"/>
              </a:lnSpc>
              <a:buNone/>
              <a:tabLst>
                <a:tab pos="0" algn="l"/>
              </a:tabLst>
            </a:pPr>
            <a:r>
              <a:rPr lang="en" sz="8000" b="0" u="none" strike="noStrike">
                <a:solidFill>
                  <a:schemeClr val="dk1"/>
                </a:solidFill>
                <a:effectLst/>
                <a:uFillTx/>
                <a:latin typeface="Ysabeau Office"/>
                <a:ea typeface="Ysabeau Office"/>
              </a:rPr>
              <a:t>02</a:t>
            </a:r>
            <a:endParaRPr lang="fr-FR" sz="8000" b="0" u="none" strike="noStrike">
              <a:solidFill>
                <a:schemeClr val="dk1"/>
              </a:solidFill>
              <a:effectLst/>
              <a:uFillTx/>
              <a:latin typeface="Arial"/>
            </a:endParaRPr>
          </a:p>
        </p:txBody>
      </p:sp>
      <p:sp>
        <p:nvSpPr>
          <p:cNvPr id="73" name="PlaceHolder 3"/>
          <p:cNvSpPr>
            <a:spLocks noGrp="1"/>
          </p:cNvSpPr>
          <p:nvPr>
            <p:ph type="subTitle"/>
          </p:nvPr>
        </p:nvSpPr>
        <p:spPr>
          <a:xfrm>
            <a:off x="714240" y="3514680"/>
            <a:ext cx="5676480" cy="818640"/>
          </a:xfrm>
          <a:prstGeom prst="rect">
            <a:avLst/>
          </a:prstGeom>
          <a:noFill/>
          <a:ln w="0">
            <a:noFill/>
          </a:ln>
          <a:effectLst>
            <a:outerShdw blurRad="71280" rotWithShape="0">
              <a:srgbClr val="000000">
                <a:alpha val="40000"/>
              </a:srgbClr>
            </a:outerShdw>
          </a:effectLst>
        </p:spPr>
        <p:txBody>
          <a:bodyPr lIns="91440" tIns="91440" rIns="91440" bIns="91440" anchor="t">
            <a:normAutofit/>
          </a:bodyPr>
          <a:lstStyle/>
          <a:p>
            <a:pPr indent="0" algn="ctr">
              <a:buNone/>
            </a:pPr>
            <a:endParaRPr lang="en-US" sz="1600" b="0" u="none" strike="noStrike">
              <a:solidFill>
                <a:schemeClr val="dk1"/>
              </a:solidFill>
              <a:effectLst/>
              <a:uFillTx/>
              <a:latin typeface="Manjari"/>
              <a:ea typeface="Manjari"/>
            </a:endParaRPr>
          </a:p>
        </p:txBody>
      </p:sp>
      <p:sp>
        <p:nvSpPr>
          <p:cNvPr id="74" name="Google Shape;191;p30"/>
          <p:cNvSpPr/>
          <p:nvPr/>
        </p:nvSpPr>
        <p:spPr>
          <a:xfrm>
            <a:off x="0" y="4600440"/>
            <a:ext cx="9143640" cy="542520"/>
          </a:xfrm>
          <a:prstGeom prst="rect">
            <a:avLst/>
          </a:prstGeom>
          <a:solidFill>
            <a:srgbClr val="F8F8F8">
              <a:alpha val="40000"/>
            </a:srgbClr>
          </a:solidFill>
          <a:ln w="0">
            <a:noFill/>
          </a:ln>
        </p:spPr>
        <p:style>
          <a:lnRef idx="0">
            <a:scrgbClr r="0" g="0" b="0"/>
          </a:lnRef>
          <a:fillRef idx="0">
            <a:scrgbClr r="0" g="0" b="0"/>
          </a:fillRef>
          <a:effectRef idx="0">
            <a:scrgbClr r="0" g="0" b="0"/>
          </a:effectRef>
          <a:fontRef idx="minor"/>
        </p:style>
        <p:txBody>
          <a:bodyPr lIns="870823080" tIns="271440" rIns="870823080" bIns="271440" anchor="t">
            <a:normAutofit fontScale="25000" lnSpcReduction="19999"/>
          </a:bodyPr>
          <a:lstStyle/>
          <a:p>
            <a:pPr algn="ctr" defTabSz="914400">
              <a:lnSpc>
                <a:spcPct val="100000"/>
              </a:lnSpc>
              <a:tabLst>
                <a:tab pos="0" algn="l"/>
              </a:tabLst>
            </a:pPr>
            <a:endParaRPr lang="fr-FR" sz="1800" b="0" u="none" strike="noStrike">
              <a:solidFill>
                <a:schemeClr val="dk1"/>
              </a:solidFill>
              <a:effectLst/>
              <a:uFillTx/>
              <a:latin typeface="Arial"/>
            </a:endParaRPr>
          </a:p>
        </p:txBody>
      </p:sp>
      <p:cxnSp>
        <p:nvCxnSpPr>
          <p:cNvPr id="75" name="Google Shape;192;p30"/>
          <p:cNvCxnSpPr/>
          <p:nvPr/>
        </p:nvCxnSpPr>
        <p:spPr>
          <a:xfrm flipH="1">
            <a:off x="38880" y="3241440"/>
            <a:ext cx="9072360" cy="360"/>
          </a:xfrm>
          <a:prstGeom prst="straightConnector1">
            <a:avLst/>
          </a:prstGeom>
          <a:ln w="9525">
            <a:solidFill>
              <a:srgbClr val="FAF7F6"/>
            </a:solidFill>
            <a:round/>
          </a:ln>
        </p:spPr>
      </p:cxnSp>
      <p:grpSp>
        <p:nvGrpSpPr>
          <p:cNvPr id="76" name="Google Shape;193;p30"/>
          <p:cNvGrpSpPr/>
          <p:nvPr/>
        </p:nvGrpSpPr>
        <p:grpSpPr>
          <a:xfrm>
            <a:off x="855720" y="4604040"/>
            <a:ext cx="866880" cy="376920"/>
            <a:chOff x="855720" y="4604040"/>
            <a:chExt cx="866880" cy="376920"/>
          </a:xfrm>
        </p:grpSpPr>
        <p:sp>
          <p:nvSpPr>
            <p:cNvPr id="77" name="Google Shape;194;p30"/>
            <p:cNvSpPr/>
            <p:nvPr/>
          </p:nvSpPr>
          <p:spPr>
            <a:xfrm>
              <a:off x="855720" y="4604040"/>
              <a:ext cx="866880" cy="376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8" name="Google Shape;195;p30"/>
            <p:cNvSpPr/>
            <p:nvPr/>
          </p:nvSpPr>
          <p:spPr>
            <a:xfrm>
              <a:off x="855720" y="4613760"/>
              <a:ext cx="866880" cy="367200"/>
            </a:xfrm>
            <a:prstGeom prst="rect">
              <a:avLst/>
            </a:prstGeom>
            <a:noFill/>
            <a:ln w="0">
              <a:noFill/>
            </a:ln>
            <a:effectLst>
              <a:outerShdw blurRad="71280" algn="bl" rotWithShape="0">
                <a:srgbClr val="000000">
                  <a:alpha val="40000"/>
                </a:srgbClr>
              </a:outerShdw>
            </a:effectLst>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r>
                <a:rPr lang="en" sz="1800" b="0" u="none" strike="noStrike">
                  <a:solidFill>
                    <a:schemeClr val="dk1"/>
                  </a:solidFill>
                  <a:effectLst/>
                  <a:uFillTx/>
                  <a:latin typeface="Manjari"/>
                  <a:ea typeface="Manjari"/>
                </a:rPr>
                <a:t>20XX</a:t>
              </a:r>
              <a:endParaRPr lang="en-US" sz="1800" b="0" u="none" strike="noStrike">
                <a:solidFill>
                  <a:srgbClr val="000000"/>
                </a:solidFill>
                <a:effectLst/>
                <a:uFillTx/>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2847960" y="2790720"/>
            <a:ext cx="5819400" cy="181908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u="none" strike="noStrike">
                <a:solidFill>
                  <a:schemeClr val="dk2"/>
                </a:solidFill>
                <a:effectLst/>
                <a:uFillTx/>
                <a:latin typeface="Ysabeau Office"/>
                <a:ea typeface="Ysabeau Office"/>
              </a:rPr>
              <a:t>Subtopic 1: Features of ZingHR Mobile App</a:t>
            </a:r>
            <a:endParaRPr lang="fr-FR" sz="3500" b="0" u="none" strike="noStrike">
              <a:solidFill>
                <a:schemeClr val="dk1"/>
              </a:solidFill>
              <a:effectLst/>
              <a:uFillTx/>
              <a:latin typeface="Arial"/>
            </a:endParaRPr>
          </a:p>
        </p:txBody>
      </p:sp>
      <p:sp>
        <p:nvSpPr>
          <p:cNvPr id="80" name="PlaceHolder 2"/>
          <p:cNvSpPr>
            <a:spLocks noGrp="1"/>
          </p:cNvSpPr>
          <p:nvPr>
            <p:ph type="subTitle"/>
          </p:nvPr>
        </p:nvSpPr>
        <p:spPr>
          <a:xfrm>
            <a:off x="495360" y="542880"/>
            <a:ext cx="76291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2"/>
                </a:solidFill>
                <a:effectLst/>
                <a:uFillTx/>
                <a:latin typeface="Manjari"/>
                <a:ea typeface="Manjari"/>
              </a:rPr>
              <a:t>The ZingHR mobile app offers robust features for leave, attendance, and shift management. Users can easily apply for leave, check attendance records, and manage their shifts directly from their mobile devices. These functionalities ensure that employees stay connected and engaged, promoting accountability and operational efficiency.</a:t>
            </a:r>
            <a:endParaRPr lang="en-US" sz="1400" b="0" u="none" strike="noStrike">
              <a:solidFill>
                <a:srgbClr val="000000"/>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495360" y="447840"/>
            <a:ext cx="4371480" cy="12571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500" b="0" u="none" strike="noStrike">
                <a:solidFill>
                  <a:schemeClr val="dk2"/>
                </a:solidFill>
                <a:effectLst/>
                <a:uFillTx/>
                <a:latin typeface="Ysabeau Office"/>
                <a:ea typeface="Ysabeau Office"/>
              </a:rPr>
              <a:t>Subtopic 2: Integration with HCM Systems</a:t>
            </a:r>
            <a:endParaRPr lang="fr-FR" sz="3500" b="0" u="none" strike="noStrike">
              <a:solidFill>
                <a:schemeClr val="dk1"/>
              </a:solidFill>
              <a:effectLst/>
              <a:uFillTx/>
              <a:latin typeface="Arial"/>
            </a:endParaRPr>
          </a:p>
        </p:txBody>
      </p:sp>
      <p:sp>
        <p:nvSpPr>
          <p:cNvPr id="82" name="PlaceHolder 2"/>
          <p:cNvSpPr>
            <a:spLocks noGrp="1"/>
          </p:cNvSpPr>
          <p:nvPr>
            <p:ph type="subTitle"/>
          </p:nvPr>
        </p:nvSpPr>
        <p:spPr>
          <a:xfrm>
            <a:off x="495360" y="2085840"/>
            <a:ext cx="4371480" cy="2514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u="none" strike="noStrike">
                <a:solidFill>
                  <a:schemeClr val="dk2"/>
                </a:solidFill>
                <a:effectLst/>
                <a:uFillTx/>
                <a:latin typeface="Manjari"/>
                <a:ea typeface="Manjari"/>
              </a:rPr>
              <a:t>ZingHR seamlessly integrates with existing Human Capital Management (HCM) systems, allowing for smooth data transfer and real-time updates. This integration supports comprehensive workforce management while minimizing data discrepancies and enhancing overall operational workflows across various departments.</a:t>
            </a:r>
            <a:endParaRPr lang="en-US" sz="1400" b="0" u="none" strike="noStrike">
              <a:solidFill>
                <a:srgbClr val="000000"/>
              </a:solidFill>
              <a:effectLst/>
              <a:uFillTx/>
              <a:latin typeface="OpenSymbol"/>
            </a:endParaRPr>
          </a:p>
        </p:txBody>
      </p:sp>
      <p:sp>
        <p:nvSpPr>
          <p:cNvPr id="83" name="Google Shape;208;p32" title="medium-shot-people-working-together.jpg"/>
          <p:cNvSpPr/>
          <p:nvPr/>
        </p:nvSpPr>
        <p:spPr>
          <a:xfrm flipH="1">
            <a:off x="5431680" y="115200"/>
            <a:ext cx="3596040" cy="4912920"/>
          </a:xfrm>
          <a:prstGeom prst="roundRect">
            <a:avLst>
              <a:gd name="adj" fmla="val 916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84" name="Google Shape;209;p32"/>
          <p:cNvSpPr/>
          <p:nvPr/>
        </p:nvSpPr>
        <p:spPr>
          <a:xfrm rot="16200000">
            <a:off x="6381720" y="2400480"/>
            <a:ext cx="5162040" cy="361440"/>
          </a:xfrm>
          <a:prstGeom prst="rect">
            <a:avLst/>
          </a:prstGeom>
          <a:solidFill>
            <a:srgbClr val="F8F8F8">
              <a:alpha val="60000"/>
            </a:srgbClr>
          </a:solidFill>
          <a:ln w="0">
            <a:noFill/>
          </a:ln>
        </p:spPr>
        <p:style>
          <a:lnRef idx="0">
            <a:scrgbClr r="0" g="0" b="0"/>
          </a:lnRef>
          <a:fillRef idx="0">
            <a:scrgbClr r="0" g="0" b="0"/>
          </a:fillRef>
          <a:effectRef idx="0">
            <a:scrgbClr r="0" g="0" b="0"/>
          </a:effectRef>
          <a:fontRef idx="minor"/>
        </p:style>
        <p:txBody>
          <a:bodyPr lIns="870823080" tIns="180720" rIns="870823080" bIns="180720" anchor="t">
            <a:spAutoFit/>
          </a:bodyPr>
          <a:lstStyle/>
          <a:p>
            <a:pPr algn="ctr" defTabSz="914400">
              <a:lnSpc>
                <a:spcPct val="100000"/>
              </a:lnSpc>
              <a:tabLst>
                <a:tab pos="0" algn="l"/>
              </a:tabLst>
            </a:pPr>
            <a:endParaRPr lang="fr-FR" sz="1800" b="0" u="none" strike="noStrike">
              <a:solidFill>
                <a:schemeClr val="dk1"/>
              </a:solidFill>
              <a:effectLst/>
              <a:uFillTx/>
              <a:latin typeface="Arial"/>
            </a:endParaRPr>
          </a:p>
        </p:txBody>
      </p:sp>
    </p:spTree>
  </p:cSld>
  <p:clrMapOvr>
    <a:masterClrMapping/>
  </p:clrMapOvr>
</p:sld>
</file>

<file path=ppt/theme/theme1.xml><?xml version="1.0" encoding="utf-8"?>
<a:theme xmlns:a="http://schemas.openxmlformats.org/drawingml/2006/main" name="International Organizations Overview by Slidesgo">
  <a:themeElements>
    <a:clrScheme name="Simple Light">
      <a:dk1>
        <a:srgbClr val="FCFCFC"/>
      </a:dk1>
      <a:lt1>
        <a:srgbClr val="FAF7F6"/>
      </a:lt1>
      <a:dk2>
        <a:srgbClr val="191919"/>
      </a:dk2>
      <a:lt2>
        <a:srgbClr val="6D6D6D"/>
      </a:lt2>
      <a:accent1>
        <a:srgbClr val="E2E2E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473</Words>
  <Application>Microsoft Office PowerPoint</Application>
  <PresentationFormat>On-screen Show (16:9)</PresentationFormat>
  <Paragraphs>25</Paragraphs>
  <Slides>11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Manjari</vt:lpstr>
      <vt:lpstr>OpenSymbol</vt:lpstr>
      <vt:lpstr>Symbol</vt:lpstr>
      <vt:lpstr>Wingdings</vt:lpstr>
      <vt:lpstr>Ysabeau Office</vt:lpstr>
      <vt:lpstr>International Organizations Overview by Slidesgo</vt:lpstr>
      <vt:lpstr>Slidesgo Final Pages</vt:lpstr>
      <vt:lpstr>High Employee Usage &amp; High Ticket Volumes: Navigating Leave, Attendance &amp; Shift Management (LTA) with ZingHR</vt:lpstr>
      <vt:lpstr>Introduction</vt:lpstr>
      <vt:lpstr>Topic 1: Understanding the Current Landscape</vt:lpstr>
      <vt:lpstr>Subtopic 1: Importance of Employee Attendance Management</vt:lpstr>
      <vt:lpstr>Subtopic 2: Impact of High Ticket Volumes on Operations</vt:lpstr>
      <vt:lpstr>Subtopic 3: Overview of Leave Management Systems</vt:lpstr>
      <vt:lpstr>Topic 2: ZingHR Solutions for Effective Management</vt:lpstr>
      <vt:lpstr>Subtopic 1: Features of ZingHR Mobile App</vt:lpstr>
      <vt:lpstr>Subtopic 2: Integration with HCM Systems</vt:lpstr>
      <vt:lpstr>Subtopic 3: Strategies for Reducing Support Overhead</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YASHWANTH.R</dc:creator>
  <cp:lastModifiedBy>Yashwanth Nayaka</cp:lastModifiedBy>
  <cp:revision>1</cp:revision>
  <dcterms:modified xsi:type="dcterms:W3CDTF">2025-07-23T09:42:57Z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2025-07-23T09:12:59Z</dcterms:created>
  <dc:creator>Unknown Creator</dc:creator>
  <dc:description/>
  <dc:language>en-US</dc:language>
  <cp:lastModifiedBy>Unknown Creator</cp:lastModifiedBy>
  <dcterms:modified xsi:type="dcterms:W3CDTF">2025-07-23T09:12:59Z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